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2"/>
    <p:sldId id="265" r:id="rId3"/>
    <p:sldId id="257" r:id="rId4"/>
    <p:sldId id="258" r:id="rId5"/>
    <p:sldId id="263" r:id="rId6"/>
    <p:sldId id="259" r:id="rId7"/>
    <p:sldId id="262" r:id="rId8"/>
    <p:sldId id="260" r:id="rId9"/>
    <p:sldId id="261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FECAA8-A289-7B4A-870C-5C7CD7FCA330}" v="263" dt="2025-03-01T20:49:47.6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73"/>
  </p:normalViewPr>
  <p:slideViewPr>
    <p:cSldViewPr snapToGrid="0">
      <p:cViewPr varScale="1">
        <p:scale>
          <a:sx n="107" d="100"/>
          <a:sy n="107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lea Bloch" userId="5a3f3ff9-b0e8-4dcd-8485-ad41e6878e9f" providerId="ADAL" clId="{F5FECAA8-A289-7B4A-870C-5C7CD7FCA330}"/>
    <pc:docChg chg="undo custSel addSld modSld">
      <pc:chgData name="Talea Bloch" userId="5a3f3ff9-b0e8-4dcd-8485-ad41e6878e9f" providerId="ADAL" clId="{F5FECAA8-A289-7B4A-870C-5C7CD7FCA330}" dt="2025-03-01T20:49:47.674" v="647" actId="20577"/>
      <pc:docMkLst>
        <pc:docMk/>
      </pc:docMkLst>
      <pc:sldChg chg="modSp mod">
        <pc:chgData name="Talea Bloch" userId="5a3f3ff9-b0e8-4dcd-8485-ad41e6878e9f" providerId="ADAL" clId="{F5FECAA8-A289-7B4A-870C-5C7CD7FCA330}" dt="2025-02-20T04:48:35.320" v="56" actId="255"/>
        <pc:sldMkLst>
          <pc:docMk/>
          <pc:sldMk cId="2391748532" sldId="256"/>
        </pc:sldMkLst>
        <pc:spChg chg="mod">
          <ac:chgData name="Talea Bloch" userId="5a3f3ff9-b0e8-4dcd-8485-ad41e6878e9f" providerId="ADAL" clId="{F5FECAA8-A289-7B4A-870C-5C7CD7FCA330}" dt="2025-02-20T04:48:35.320" v="56" actId="255"/>
          <ac:spMkLst>
            <pc:docMk/>
            <pc:sldMk cId="2391748532" sldId="256"/>
            <ac:spMk id="2" creationId="{67DCC89D-5D66-809E-52DF-7A627E8E44B6}"/>
          </ac:spMkLst>
        </pc:spChg>
      </pc:sldChg>
      <pc:sldChg chg="delSp modSp mod setBg setClrOvrMap">
        <pc:chgData name="Talea Bloch" userId="5a3f3ff9-b0e8-4dcd-8485-ad41e6878e9f" providerId="ADAL" clId="{F5FECAA8-A289-7B4A-870C-5C7CD7FCA330}" dt="2025-02-20T04:49:04.029" v="57" actId="26606"/>
        <pc:sldMkLst>
          <pc:docMk/>
          <pc:sldMk cId="2516486336" sldId="257"/>
        </pc:sldMkLst>
        <pc:spChg chg="mod">
          <ac:chgData name="Talea Bloch" userId="5a3f3ff9-b0e8-4dcd-8485-ad41e6878e9f" providerId="ADAL" clId="{F5FECAA8-A289-7B4A-870C-5C7CD7FCA330}" dt="2025-02-20T04:49:04.029" v="57" actId="26606"/>
          <ac:spMkLst>
            <pc:docMk/>
            <pc:sldMk cId="2516486336" sldId="257"/>
            <ac:spMk id="2" creationId="{13C9197F-4ED9-A2F9-40A8-6402F9E65B00}"/>
          </ac:spMkLst>
        </pc:spChg>
        <pc:spChg chg="mod">
          <ac:chgData name="Talea Bloch" userId="5a3f3ff9-b0e8-4dcd-8485-ad41e6878e9f" providerId="ADAL" clId="{F5FECAA8-A289-7B4A-870C-5C7CD7FCA330}" dt="2025-02-20T04:49:04.029" v="57" actId="26606"/>
          <ac:spMkLst>
            <pc:docMk/>
            <pc:sldMk cId="2516486336" sldId="257"/>
            <ac:spMk id="3" creationId="{508AB15B-5BB5-80E4-4ECF-E24FA2796073}"/>
          </ac:spMkLst>
        </pc:spChg>
        <pc:spChg chg="del">
          <ac:chgData name="Talea Bloch" userId="5a3f3ff9-b0e8-4dcd-8485-ad41e6878e9f" providerId="ADAL" clId="{F5FECAA8-A289-7B4A-870C-5C7CD7FCA330}" dt="2025-02-20T04:49:04.029" v="57" actId="26606"/>
          <ac:spMkLst>
            <pc:docMk/>
            <pc:sldMk cId="2516486336" sldId="257"/>
            <ac:spMk id="15" creationId="{0EF8982E-02F0-4D24-85CB-98DEBCC3226A}"/>
          </ac:spMkLst>
        </pc:spChg>
        <pc:spChg chg="del">
          <ac:chgData name="Talea Bloch" userId="5a3f3ff9-b0e8-4dcd-8485-ad41e6878e9f" providerId="ADAL" clId="{F5FECAA8-A289-7B4A-870C-5C7CD7FCA330}" dt="2025-02-20T04:49:04.029" v="57" actId="26606"/>
          <ac:spMkLst>
            <pc:docMk/>
            <pc:sldMk cId="2516486336" sldId="257"/>
            <ac:spMk id="17" creationId="{2CB72970-2D5B-4516-9F76-B1220A77B6AB}"/>
          </ac:spMkLst>
        </pc:spChg>
        <pc:picChg chg="mod">
          <ac:chgData name="Talea Bloch" userId="5a3f3ff9-b0e8-4dcd-8485-ad41e6878e9f" providerId="ADAL" clId="{F5FECAA8-A289-7B4A-870C-5C7CD7FCA330}" dt="2025-02-20T04:49:04.029" v="57" actId="26606"/>
          <ac:picMkLst>
            <pc:docMk/>
            <pc:sldMk cId="2516486336" sldId="257"/>
            <ac:picMk id="7" creationId="{45E66CD5-6799-C31D-46A2-8213196509F1}"/>
          </ac:picMkLst>
        </pc:picChg>
      </pc:sldChg>
      <pc:sldChg chg="modSp modAnim">
        <pc:chgData name="Talea Bloch" userId="5a3f3ff9-b0e8-4dcd-8485-ad41e6878e9f" providerId="ADAL" clId="{F5FECAA8-A289-7B4A-870C-5C7CD7FCA330}" dt="2025-02-28T00:54:22.922" v="375" actId="20577"/>
        <pc:sldMkLst>
          <pc:docMk/>
          <pc:sldMk cId="4003305962" sldId="258"/>
        </pc:sldMkLst>
        <pc:spChg chg="mod">
          <ac:chgData name="Talea Bloch" userId="5a3f3ff9-b0e8-4dcd-8485-ad41e6878e9f" providerId="ADAL" clId="{F5FECAA8-A289-7B4A-870C-5C7CD7FCA330}" dt="2025-02-28T00:54:22.922" v="375" actId="20577"/>
          <ac:spMkLst>
            <pc:docMk/>
            <pc:sldMk cId="4003305962" sldId="258"/>
            <ac:spMk id="3" creationId="{B427C35B-7841-73D8-8FD3-D58D8AE31E04}"/>
          </ac:spMkLst>
        </pc:spChg>
      </pc:sldChg>
      <pc:sldChg chg="delSp modSp mod setBg setClrOvrMap">
        <pc:chgData name="Talea Bloch" userId="5a3f3ff9-b0e8-4dcd-8485-ad41e6878e9f" providerId="ADAL" clId="{F5FECAA8-A289-7B4A-870C-5C7CD7FCA330}" dt="2025-02-20T04:52:12.585" v="60" actId="26606"/>
        <pc:sldMkLst>
          <pc:docMk/>
          <pc:sldMk cId="2107681097" sldId="259"/>
        </pc:sldMkLst>
        <pc:spChg chg="mod">
          <ac:chgData name="Talea Bloch" userId="5a3f3ff9-b0e8-4dcd-8485-ad41e6878e9f" providerId="ADAL" clId="{F5FECAA8-A289-7B4A-870C-5C7CD7FCA330}" dt="2025-02-20T04:52:12.585" v="60" actId="26606"/>
          <ac:spMkLst>
            <pc:docMk/>
            <pc:sldMk cId="2107681097" sldId="259"/>
            <ac:spMk id="2" creationId="{02B210F0-5120-C25C-3E6C-778E962D2D27}"/>
          </ac:spMkLst>
        </pc:spChg>
        <pc:spChg chg="mod">
          <ac:chgData name="Talea Bloch" userId="5a3f3ff9-b0e8-4dcd-8485-ad41e6878e9f" providerId="ADAL" clId="{F5FECAA8-A289-7B4A-870C-5C7CD7FCA330}" dt="2025-02-20T04:52:12.585" v="60" actId="26606"/>
          <ac:spMkLst>
            <pc:docMk/>
            <pc:sldMk cId="2107681097" sldId="259"/>
            <ac:spMk id="3" creationId="{6A00A2B2-51E0-232A-5868-F1C605E70E1F}"/>
          </ac:spMkLst>
        </pc:spChg>
        <pc:spChg chg="del">
          <ac:chgData name="Talea Bloch" userId="5a3f3ff9-b0e8-4dcd-8485-ad41e6878e9f" providerId="ADAL" clId="{F5FECAA8-A289-7B4A-870C-5C7CD7FCA330}" dt="2025-02-20T04:52:12.585" v="60" actId="26606"/>
          <ac:spMkLst>
            <pc:docMk/>
            <pc:sldMk cId="2107681097" sldId="259"/>
            <ac:spMk id="10" creationId="{0EF8982E-02F0-4D24-85CB-98DEBCC3226A}"/>
          </ac:spMkLst>
        </pc:spChg>
        <pc:spChg chg="del">
          <ac:chgData name="Talea Bloch" userId="5a3f3ff9-b0e8-4dcd-8485-ad41e6878e9f" providerId="ADAL" clId="{F5FECAA8-A289-7B4A-870C-5C7CD7FCA330}" dt="2025-02-20T04:52:12.585" v="60" actId="26606"/>
          <ac:spMkLst>
            <pc:docMk/>
            <pc:sldMk cId="2107681097" sldId="259"/>
            <ac:spMk id="12" creationId="{2CB72970-2D5B-4516-9F76-B1220A77B6AB}"/>
          </ac:spMkLst>
        </pc:spChg>
        <pc:picChg chg="mod">
          <ac:chgData name="Talea Bloch" userId="5a3f3ff9-b0e8-4dcd-8485-ad41e6878e9f" providerId="ADAL" clId="{F5FECAA8-A289-7B4A-870C-5C7CD7FCA330}" dt="2025-02-20T04:52:12.585" v="60" actId="26606"/>
          <ac:picMkLst>
            <pc:docMk/>
            <pc:sldMk cId="2107681097" sldId="259"/>
            <ac:picMk id="5" creationId="{2FC2A127-1035-DD1D-AE85-5D2EBBBF641B}"/>
          </ac:picMkLst>
        </pc:picChg>
      </pc:sldChg>
      <pc:sldChg chg="modSp mod modAnim modNotesTx">
        <pc:chgData name="Talea Bloch" userId="5a3f3ff9-b0e8-4dcd-8485-ad41e6878e9f" providerId="ADAL" clId="{F5FECAA8-A289-7B4A-870C-5C7CD7FCA330}" dt="2025-03-01T20:33:30.308" v="508" actId="20577"/>
        <pc:sldMkLst>
          <pc:docMk/>
          <pc:sldMk cId="2183016191" sldId="260"/>
        </pc:sldMkLst>
        <pc:spChg chg="mod">
          <ac:chgData name="Talea Bloch" userId="5a3f3ff9-b0e8-4dcd-8485-ad41e6878e9f" providerId="ADAL" clId="{F5FECAA8-A289-7B4A-870C-5C7CD7FCA330}" dt="2025-02-20T04:54:42.466" v="73" actId="26606"/>
          <ac:spMkLst>
            <pc:docMk/>
            <pc:sldMk cId="2183016191" sldId="260"/>
            <ac:spMk id="2" creationId="{53999C6E-E7C0-DF23-50C0-8151666D78C6}"/>
          </ac:spMkLst>
        </pc:spChg>
        <pc:spChg chg="mod">
          <ac:chgData name="Talea Bloch" userId="5a3f3ff9-b0e8-4dcd-8485-ad41e6878e9f" providerId="ADAL" clId="{F5FECAA8-A289-7B4A-870C-5C7CD7FCA330}" dt="2025-03-01T20:33:30.308" v="508" actId="20577"/>
          <ac:spMkLst>
            <pc:docMk/>
            <pc:sldMk cId="2183016191" sldId="260"/>
            <ac:spMk id="3" creationId="{96630611-BBAB-98F9-ECFA-97A8B6052F22}"/>
          </ac:spMkLst>
        </pc:spChg>
        <pc:picChg chg="mod ord">
          <ac:chgData name="Talea Bloch" userId="5a3f3ff9-b0e8-4dcd-8485-ad41e6878e9f" providerId="ADAL" clId="{F5FECAA8-A289-7B4A-870C-5C7CD7FCA330}" dt="2025-02-20T04:54:42.466" v="73" actId="26606"/>
          <ac:picMkLst>
            <pc:docMk/>
            <pc:sldMk cId="2183016191" sldId="260"/>
            <ac:picMk id="5" creationId="{0B8444C4-7FE9-42CE-75CC-12FC694E940B}"/>
          </ac:picMkLst>
        </pc:picChg>
      </pc:sldChg>
      <pc:sldChg chg="modSp mod modAnim">
        <pc:chgData name="Talea Bloch" userId="5a3f3ff9-b0e8-4dcd-8485-ad41e6878e9f" providerId="ADAL" clId="{F5FECAA8-A289-7B4A-870C-5C7CD7FCA330}" dt="2025-03-01T20:49:47.674" v="647" actId="20577"/>
        <pc:sldMkLst>
          <pc:docMk/>
          <pc:sldMk cId="2345353028" sldId="261"/>
        </pc:sldMkLst>
        <pc:spChg chg="mod">
          <ac:chgData name="Talea Bloch" userId="5a3f3ff9-b0e8-4dcd-8485-ad41e6878e9f" providerId="ADAL" clId="{F5FECAA8-A289-7B4A-870C-5C7CD7FCA330}" dt="2025-03-01T20:49:47.674" v="647" actId="20577"/>
          <ac:spMkLst>
            <pc:docMk/>
            <pc:sldMk cId="2345353028" sldId="261"/>
            <ac:spMk id="3" creationId="{4D9EF962-7DA4-33B0-B392-F8114F8C4496}"/>
          </ac:spMkLst>
        </pc:spChg>
      </pc:sldChg>
      <pc:sldChg chg="modSp modAnim modNotesTx">
        <pc:chgData name="Talea Bloch" userId="5a3f3ff9-b0e8-4dcd-8485-ad41e6878e9f" providerId="ADAL" clId="{F5FECAA8-A289-7B4A-870C-5C7CD7FCA330}" dt="2025-02-28T00:55:43.384" v="411" actId="20577"/>
        <pc:sldMkLst>
          <pc:docMk/>
          <pc:sldMk cId="3982775804" sldId="262"/>
        </pc:sldMkLst>
        <pc:spChg chg="mod">
          <ac:chgData name="Talea Bloch" userId="5a3f3ff9-b0e8-4dcd-8485-ad41e6878e9f" providerId="ADAL" clId="{F5FECAA8-A289-7B4A-870C-5C7CD7FCA330}" dt="2025-02-28T00:55:43.384" v="411" actId="20577"/>
          <ac:spMkLst>
            <pc:docMk/>
            <pc:sldMk cId="3982775804" sldId="262"/>
            <ac:spMk id="3" creationId="{90F739D4-CEAA-87F5-F669-9C4EBC2293AE}"/>
          </ac:spMkLst>
        </pc:spChg>
      </pc:sldChg>
      <pc:sldChg chg="modSp mod">
        <pc:chgData name="Talea Bloch" userId="5a3f3ff9-b0e8-4dcd-8485-ad41e6878e9f" providerId="ADAL" clId="{F5FECAA8-A289-7B4A-870C-5C7CD7FCA330}" dt="2025-02-20T04:51:50.704" v="59" actId="26606"/>
        <pc:sldMkLst>
          <pc:docMk/>
          <pc:sldMk cId="2898554891" sldId="263"/>
        </pc:sldMkLst>
        <pc:spChg chg="mod">
          <ac:chgData name="Talea Bloch" userId="5a3f3ff9-b0e8-4dcd-8485-ad41e6878e9f" providerId="ADAL" clId="{F5FECAA8-A289-7B4A-870C-5C7CD7FCA330}" dt="2025-02-20T04:51:50.704" v="59" actId="26606"/>
          <ac:spMkLst>
            <pc:docMk/>
            <pc:sldMk cId="2898554891" sldId="263"/>
            <ac:spMk id="2" creationId="{70A05411-D0F2-C8FE-70D5-875E3BDD476F}"/>
          </ac:spMkLst>
        </pc:spChg>
        <pc:spChg chg="mod">
          <ac:chgData name="Talea Bloch" userId="5a3f3ff9-b0e8-4dcd-8485-ad41e6878e9f" providerId="ADAL" clId="{F5FECAA8-A289-7B4A-870C-5C7CD7FCA330}" dt="2025-02-20T04:51:50.704" v="59" actId="26606"/>
          <ac:spMkLst>
            <pc:docMk/>
            <pc:sldMk cId="2898554891" sldId="263"/>
            <ac:spMk id="3" creationId="{F0977D44-19C1-66F9-C643-670ADE9FDAE0}"/>
          </ac:spMkLst>
        </pc:spChg>
        <pc:picChg chg="mod">
          <ac:chgData name="Talea Bloch" userId="5a3f3ff9-b0e8-4dcd-8485-ad41e6878e9f" providerId="ADAL" clId="{F5FECAA8-A289-7B4A-870C-5C7CD7FCA330}" dt="2025-02-20T04:51:50.704" v="59" actId="26606"/>
          <ac:picMkLst>
            <pc:docMk/>
            <pc:sldMk cId="2898554891" sldId="263"/>
            <ac:picMk id="5" creationId="{B3FA493C-C1A1-8B48-521D-1A2FBE132184}"/>
          </ac:picMkLst>
        </pc:picChg>
      </pc:sldChg>
      <pc:sldChg chg="addSp delSp modSp new mod setBg modAnim">
        <pc:chgData name="Talea Bloch" userId="5a3f3ff9-b0e8-4dcd-8485-ad41e6878e9f" providerId="ADAL" clId="{F5FECAA8-A289-7B4A-870C-5C7CD7FCA330}" dt="2025-03-01T20:26:44.627" v="496" actId="20577"/>
        <pc:sldMkLst>
          <pc:docMk/>
          <pc:sldMk cId="3548451354" sldId="265"/>
        </pc:sldMkLst>
        <pc:spChg chg="mod">
          <ac:chgData name="Talea Bloch" userId="5a3f3ff9-b0e8-4dcd-8485-ad41e6878e9f" providerId="ADAL" clId="{F5FECAA8-A289-7B4A-870C-5C7CD7FCA330}" dt="2025-02-26T01:11:07.662" v="285" actId="20577"/>
          <ac:spMkLst>
            <pc:docMk/>
            <pc:sldMk cId="3548451354" sldId="265"/>
            <ac:spMk id="2" creationId="{0047B593-6F71-BE2F-F62D-D5ED959450A7}"/>
          </ac:spMkLst>
        </pc:spChg>
        <pc:spChg chg="mod">
          <ac:chgData name="Talea Bloch" userId="5a3f3ff9-b0e8-4dcd-8485-ad41e6878e9f" providerId="ADAL" clId="{F5FECAA8-A289-7B4A-870C-5C7CD7FCA330}" dt="2025-03-01T20:26:44.627" v="496" actId="20577"/>
          <ac:spMkLst>
            <pc:docMk/>
            <pc:sldMk cId="3548451354" sldId="265"/>
            <ac:spMk id="3" creationId="{6C58423C-EED4-150B-DBF3-2648880411AB}"/>
          </ac:spMkLst>
        </pc:spChg>
        <pc:spChg chg="del">
          <ac:chgData name="Talea Bloch" userId="5a3f3ff9-b0e8-4dcd-8485-ad41e6878e9f" providerId="ADAL" clId="{F5FECAA8-A289-7B4A-870C-5C7CD7FCA330}" dt="2025-02-26T01:05:40.627" v="75" actId="931"/>
          <ac:spMkLst>
            <pc:docMk/>
            <pc:sldMk cId="3548451354" sldId="265"/>
            <ac:spMk id="4" creationId="{4E671CEB-5194-DE4F-425F-88D59B8B36B4}"/>
          </ac:spMkLst>
        </pc:spChg>
        <pc:spChg chg="add del mod">
          <ac:chgData name="Talea Bloch" userId="5a3f3ff9-b0e8-4dcd-8485-ad41e6878e9f" providerId="ADAL" clId="{F5FECAA8-A289-7B4A-870C-5C7CD7FCA330}" dt="2025-02-26T01:10:33.059" v="283" actId="478"/>
          <ac:spMkLst>
            <pc:docMk/>
            <pc:sldMk cId="3548451354" sldId="265"/>
            <ac:spMk id="10" creationId="{0B0F4D14-1696-4D05-601C-4DB4437BC522}"/>
          </ac:spMkLst>
        </pc:spChg>
        <pc:spChg chg="add del">
          <ac:chgData name="Talea Bloch" userId="5a3f3ff9-b0e8-4dcd-8485-ad41e6878e9f" providerId="ADAL" clId="{F5FECAA8-A289-7B4A-870C-5C7CD7FCA330}" dt="2025-02-28T00:52:04.193" v="297" actId="26606"/>
          <ac:spMkLst>
            <pc:docMk/>
            <pc:sldMk cId="3548451354" sldId="265"/>
            <ac:spMk id="13" creationId="{141A6CCD-9C78-4184-82BF-0E333D5497C6}"/>
          </ac:spMkLst>
        </pc:spChg>
        <pc:spChg chg="add del">
          <ac:chgData name="Talea Bloch" userId="5a3f3ff9-b0e8-4dcd-8485-ad41e6878e9f" providerId="ADAL" clId="{F5FECAA8-A289-7B4A-870C-5C7CD7FCA330}" dt="2025-02-28T00:52:04.192" v="296" actId="26606"/>
          <ac:spMkLst>
            <pc:docMk/>
            <pc:sldMk cId="3548451354" sldId="265"/>
            <ac:spMk id="18" creationId="{141A6CCD-9C78-4184-82BF-0E333D5497C6}"/>
          </ac:spMkLst>
        </pc:spChg>
        <pc:picChg chg="add del mod">
          <ac:chgData name="Talea Bloch" userId="5a3f3ff9-b0e8-4dcd-8485-ad41e6878e9f" providerId="ADAL" clId="{F5FECAA8-A289-7B4A-870C-5C7CD7FCA330}" dt="2025-02-26T01:10:26.985" v="282" actId="478"/>
          <ac:picMkLst>
            <pc:docMk/>
            <pc:sldMk cId="3548451354" sldId="265"/>
            <ac:picMk id="6" creationId="{26A6DF91-C453-B41C-80A6-F8B299C11463}"/>
          </ac:picMkLst>
        </pc:picChg>
        <pc:picChg chg="add del mod">
          <ac:chgData name="Talea Bloch" userId="5a3f3ff9-b0e8-4dcd-8485-ad41e6878e9f" providerId="ADAL" clId="{F5FECAA8-A289-7B4A-870C-5C7CD7FCA330}" dt="2025-02-28T00:51:55.835" v="294" actId="478"/>
          <ac:picMkLst>
            <pc:docMk/>
            <pc:sldMk cId="3548451354" sldId="265"/>
            <ac:picMk id="8" creationId="{D53A3BA9-0353-AF56-2C21-EF8AEBF02EA5}"/>
          </ac:picMkLst>
        </pc:picChg>
        <pc:picChg chg="add mod">
          <ac:chgData name="Talea Bloch" userId="5a3f3ff9-b0e8-4dcd-8485-ad41e6878e9f" providerId="ADAL" clId="{F5FECAA8-A289-7B4A-870C-5C7CD7FCA330}" dt="2025-02-28T00:52:04.193" v="297" actId="26606"/>
          <ac:picMkLst>
            <pc:docMk/>
            <pc:sldMk cId="3548451354" sldId="265"/>
            <ac:picMk id="12" creationId="{168157EA-23A5-0F6E-5B9E-9E08CD01113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8EE8C-F8A3-E441-B2A9-34198222C637}" type="datetimeFigureOut">
              <a:rPr lang="en-US" smtClean="0"/>
              <a:t>2/25/25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F44E19-CEEC-6942-9B9F-0E78527A0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1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333333"/>
                </a:solidFill>
                <a:effectLst/>
                <a:latin typeface="SchnyderS demi"/>
              </a:rPr>
              <a:t>Krishan, Arora. “The Gaming Industry: A Behemoth With Unprecedented Global Reach”, </a:t>
            </a:r>
            <a:r>
              <a:rPr lang="en-US" b="0" i="1" dirty="0">
                <a:solidFill>
                  <a:srgbClr val="333333"/>
                </a:solidFill>
                <a:effectLst/>
                <a:latin typeface="SchnyderS demi"/>
              </a:rPr>
              <a:t>Forbes Magazine</a:t>
            </a:r>
            <a:r>
              <a:rPr lang="en-US" b="0" dirty="0">
                <a:solidFill>
                  <a:srgbClr val="333333"/>
                </a:solidFill>
                <a:effectLst/>
                <a:latin typeface="SchnyderS demi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00000"/>
                </a:solidFill>
                <a:effectLst/>
                <a:latin typeface="neue-haas-grotesk-display"/>
              </a:rPr>
              <a:t>IFPI Global Report 2024, Billboard Business News,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44E19-CEEC-6942-9B9F-0E78527A0D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39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(The Revolutionists, Matilda, Student Directed 1 Act, Show Choir Set, Cinderella, The Lightening Thief)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44E19-CEEC-6942-9B9F-0E78527A0D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84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 growl – used for character voices, </a:t>
            </a:r>
            <a:r>
              <a:rPr lang="en-US" dirty="0" err="1"/>
              <a:t>ogers</a:t>
            </a:r>
            <a:r>
              <a:rPr lang="en-US" dirty="0"/>
              <a:t>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44E19-CEEC-6942-9B9F-0E78527A0D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27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calcombat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hyperlink" Target="https://www.billboard.com/business/business-news/ifpi-global-report-2024-music-business-revenue-market-share-1235637873/" TargetMode="External"/><Relationship Id="rId4" Type="http://schemas.openxmlformats.org/officeDocument/2006/relationships/hyperlink" Target="https://www.forbes.com/councils/forbesagencycouncil/2023/11/17/the-gaming-industry-a-behemoth-with-unprecedented-global-reach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extensionofficer@muphiepsilon.or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A672405-5F81-4E97-B4FC-E7F2CC16F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DCC89D-5D66-809E-52DF-7A627E8E44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6542" y="990601"/>
            <a:ext cx="6570019" cy="4632960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dirty="0"/>
              <a:t>Screaming is Freeing:</a:t>
            </a:r>
            <a:br>
              <a:rPr lang="en-US" dirty="0"/>
            </a:br>
            <a:r>
              <a:rPr lang="en-US" sz="1300" dirty="0"/>
              <a:t> </a:t>
            </a:r>
            <a:br>
              <a:rPr lang="en-US" dirty="0"/>
            </a:br>
            <a:r>
              <a:rPr lang="en-US" dirty="0"/>
              <a:t>Vocal Combat and Contemporary Commercial Vocal Styles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95234-2A57-0214-41B1-5C8F51C90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1412" y="990600"/>
            <a:ext cx="3191623" cy="4632960"/>
          </a:xfrm>
        </p:spPr>
        <p:txBody>
          <a:bodyPr anchor="ctr">
            <a:normAutofit/>
          </a:bodyPr>
          <a:lstStyle/>
          <a:p>
            <a:r>
              <a:rPr lang="en-US" dirty="0"/>
              <a:t>Dr. Talea Bloch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86C303-74D6-4DF3-9113-E0A374D71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769" y="2057400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748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75EA6-DFD1-1166-EE84-11EDFD1CC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Questions?</a:t>
            </a:r>
          </a:p>
        </p:txBody>
      </p:sp>
      <p:pic>
        <p:nvPicPr>
          <p:cNvPr id="7" name="Picture 6" descr="Question marks in a line and one question mark is lit">
            <a:extLst>
              <a:ext uri="{FF2B5EF4-FFF2-40B4-BE49-F238E27FC236}">
                <a16:creationId xmlns:a16="http://schemas.microsoft.com/office/drawing/2014/main" id="{EB8FC311-A933-C396-24B5-36CA33ACFF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933" b="29551"/>
          <a:stretch/>
        </p:blipFill>
        <p:spPr>
          <a:xfrm>
            <a:off x="20" y="10"/>
            <a:ext cx="12191980" cy="42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06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B593-6F71-BE2F-F62D-D5ED95945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Who is this Person?…</a:t>
            </a:r>
            <a:br>
              <a:rPr lang="en-US" dirty="0"/>
            </a:br>
            <a:r>
              <a:rPr lang="en-US" dirty="0"/>
              <a:t>should I trust 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8423C-EED4-150B-DBF3-2648880411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192" y="2666999"/>
            <a:ext cx="6573684" cy="321627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85750"/>
            <a:r>
              <a:rPr lang="en-US" dirty="0"/>
              <a:t>Professional Singer</a:t>
            </a:r>
          </a:p>
          <a:p>
            <a:pPr marL="285750" indent="-285750"/>
            <a:r>
              <a:rPr lang="en-US" dirty="0"/>
              <a:t>DMA Vocal Performance</a:t>
            </a:r>
          </a:p>
          <a:p>
            <a:pPr marL="285750" indent="-285750"/>
            <a:r>
              <a:rPr lang="en-US" dirty="0"/>
              <a:t>Certified in Contemporary Commercial Styles</a:t>
            </a:r>
          </a:p>
          <a:p>
            <a:pPr marL="285750" indent="-285750"/>
            <a:r>
              <a:rPr lang="en-US" dirty="0"/>
              <a:t>15 Years Collage Teaching – Classical and Contemporary Commercial </a:t>
            </a:r>
          </a:p>
          <a:p>
            <a:pPr marL="285750" indent="-285750"/>
            <a:r>
              <a:rPr lang="en-US" dirty="0"/>
              <a:t>Nebraska Wesleyan University </a:t>
            </a:r>
          </a:p>
          <a:p>
            <a:pPr marL="285750" indent="-285750"/>
            <a:r>
              <a:rPr lang="en-US" dirty="0"/>
              <a:t>Vocal Combat Technique </a:t>
            </a:r>
          </a:p>
          <a:p>
            <a:pPr marL="285750" indent="-285750"/>
            <a:r>
              <a:rPr lang="en-US" dirty="0"/>
              <a:t>Beta Pi – Faculty Advisor</a:t>
            </a:r>
          </a:p>
          <a:p>
            <a:pPr marL="285750" indent="-285750"/>
            <a:r>
              <a:rPr lang="en-US" dirty="0"/>
              <a:t>President of the Lincoln Alumni Chapter</a:t>
            </a:r>
          </a:p>
        </p:txBody>
      </p:sp>
      <p:pic>
        <p:nvPicPr>
          <p:cNvPr id="12" name="Picture 11" descr="A person in a black shirt&#10;&#10;Description automatically generated">
            <a:extLst>
              <a:ext uri="{FF2B5EF4-FFF2-40B4-BE49-F238E27FC236}">
                <a16:creationId xmlns:a16="http://schemas.microsoft.com/office/drawing/2014/main" id="{168157EA-23A5-0F6E-5B9E-9E08CD011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797" y="645106"/>
            <a:ext cx="3502871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54845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9197F-4ED9-A2F9-40A8-6402F9E65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>
            <a:normAutofit/>
          </a:bodyPr>
          <a:lstStyle/>
          <a:p>
            <a:r>
              <a:rPr lang="en-US"/>
              <a:t>What is vocal Combat Technique?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AB15B-5BB5-80E4-4ECF-E24FA2796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6573684" cy="3216276"/>
          </a:xfrm>
        </p:spPr>
        <p:txBody>
          <a:bodyPr anchor="t">
            <a:normAutofit/>
          </a:bodyPr>
          <a:lstStyle/>
          <a:p>
            <a:r>
              <a:rPr lang="en-US"/>
              <a:t>Vocal Extremes in a SUSTAINABLE way – Vocal Health and Science</a:t>
            </a:r>
          </a:p>
          <a:p>
            <a:r>
              <a:rPr lang="en-US"/>
              <a:t>Vocal Extremes: Screaming, Grunting, Growling, and Some CCM Styles of Music</a:t>
            </a:r>
          </a:p>
          <a:p>
            <a:r>
              <a:rPr lang="en-US"/>
              <a:t>Based on the pedagogy of D’Arcy Smith  </a:t>
            </a:r>
            <a:r>
              <a:rPr lang="en-US">
                <a:hlinkClick r:id="rId3"/>
              </a:rPr>
              <a:t>https://www.vocalcombat.com/</a:t>
            </a:r>
            <a:r>
              <a:rPr lang="en-US"/>
              <a:t> </a:t>
            </a:r>
          </a:p>
          <a:p>
            <a:r>
              <a:rPr lang="en-US"/>
              <a:t>Training – one of 24 in the world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7" name="Picture 6" descr="A person with her mouth open&#10;&#10;Description automatically generated">
            <a:extLst>
              <a:ext uri="{FF2B5EF4-FFF2-40B4-BE49-F238E27FC236}">
                <a16:creationId xmlns:a16="http://schemas.microsoft.com/office/drawing/2014/main" id="{45E66CD5-6799-C31D-46A2-821319650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839" y="1941727"/>
            <a:ext cx="3976788" cy="2654505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51648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075BE-4717-0E5E-1335-B56B7476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>
            <a:normAutofit/>
          </a:bodyPr>
          <a:lstStyle/>
          <a:p>
            <a:r>
              <a:rPr lang="en-US" dirty="0"/>
              <a:t>What I was told…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7C35B-7841-73D8-8FD3-D58D8AE31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666999"/>
            <a:ext cx="5122606" cy="3216276"/>
          </a:xfrm>
        </p:spPr>
        <p:txBody>
          <a:bodyPr anchor="t">
            <a:normAutofit/>
          </a:bodyPr>
          <a:lstStyle/>
          <a:p>
            <a:r>
              <a:rPr lang="en-US" dirty="0"/>
              <a:t>Screaming is bad for you</a:t>
            </a:r>
          </a:p>
          <a:p>
            <a:r>
              <a:rPr lang="en-US" dirty="0"/>
              <a:t>Stop Shouting</a:t>
            </a:r>
          </a:p>
          <a:p>
            <a:r>
              <a:rPr lang="en-US" dirty="0"/>
              <a:t>Don’t be a cheerleader</a:t>
            </a:r>
          </a:p>
          <a:p>
            <a:r>
              <a:rPr lang="en-US" dirty="0"/>
              <a:t>You’re Going to Hurt Yourself</a:t>
            </a:r>
          </a:p>
          <a:p>
            <a:r>
              <a:rPr lang="en-US" dirty="0"/>
              <a:t>Those contemporary singers won’t have voices in 20 years</a:t>
            </a:r>
          </a:p>
          <a:p>
            <a:r>
              <a:rPr lang="en-US" dirty="0"/>
              <a:t>ALL THESE THINGS </a:t>
            </a:r>
            <a:r>
              <a:rPr lang="en-US" u="sng" dirty="0"/>
              <a:t>CAN</a:t>
            </a:r>
            <a:r>
              <a:rPr lang="en-US" dirty="0"/>
              <a:t> BE TRUE…BUT…</a:t>
            </a:r>
          </a:p>
        </p:txBody>
      </p:sp>
      <p:pic>
        <p:nvPicPr>
          <p:cNvPr id="7" name="Graphic 6" descr="Error">
            <a:extLst>
              <a:ext uri="{FF2B5EF4-FFF2-40B4-BE49-F238E27FC236}">
                <a16:creationId xmlns:a16="http://schemas.microsoft.com/office/drawing/2014/main" id="{FD1851BA-7848-2637-6837-B9EE61C5D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132" y="645106"/>
            <a:ext cx="5247747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400330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05411-D0F2-C8FE-70D5-875E3BDD4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132446" cy="1905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SCREAMING IS FREEING!</a:t>
            </a:r>
            <a:br>
              <a:rPr lang="en-US" dirty="0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77D44-19C1-66F9-C643-670ADE9FD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666999"/>
            <a:ext cx="5943600" cy="3395871"/>
          </a:xfrm>
        </p:spPr>
        <p:txBody>
          <a:bodyPr>
            <a:normAutofit/>
          </a:bodyPr>
          <a:lstStyle/>
          <a:p>
            <a:r>
              <a:rPr lang="en-US" dirty="0"/>
              <a:t>The human voice is capable of more than I ever thought possible</a:t>
            </a:r>
          </a:p>
          <a:p>
            <a:r>
              <a:rPr lang="en-US" dirty="0"/>
              <a:t>There is release in creating these sounds</a:t>
            </a:r>
          </a:p>
          <a:p>
            <a:r>
              <a:rPr lang="en-US" dirty="0"/>
              <a:t>None of the distortion in these sounds is created at the vocal fold level</a:t>
            </a:r>
          </a:p>
          <a:p>
            <a:r>
              <a:rPr lang="en-US" dirty="0"/>
              <a:t>These sounds are commercially desired – I must teach my students to do them in the most sustainable way possible</a:t>
            </a:r>
          </a:p>
          <a:p>
            <a:endParaRPr lang="en-US" dirty="0"/>
          </a:p>
        </p:txBody>
      </p:sp>
      <p:pic>
        <p:nvPicPr>
          <p:cNvPr id="5" name="Picture 4" descr="Balloons flying in the air on a clear blue sky">
            <a:extLst>
              <a:ext uri="{FF2B5EF4-FFF2-40B4-BE49-F238E27FC236}">
                <a16:creationId xmlns:a16="http://schemas.microsoft.com/office/drawing/2014/main" id="{B3FA493C-C1A1-8B48-521D-1A2FBE1321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28" r="28769"/>
          <a:stretch/>
        </p:blipFill>
        <p:spPr>
          <a:xfrm>
            <a:off x="7552042" y="863390"/>
            <a:ext cx="3416888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89855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210F0-5120-C25C-3E6C-778E962D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>
            <a:normAutofit/>
          </a:bodyPr>
          <a:lstStyle/>
          <a:p>
            <a:r>
              <a:rPr lang="en-US"/>
              <a:t>Commercial Use of Scream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0A2B2-51E0-232A-5868-F1C605E70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666999"/>
            <a:ext cx="5122606" cy="3216276"/>
          </a:xfrm>
        </p:spPr>
        <p:txBody>
          <a:bodyPr anchor="t">
            <a:normAutofit/>
          </a:bodyPr>
          <a:lstStyle/>
          <a:p>
            <a:r>
              <a:rPr lang="en-US"/>
              <a:t>Video Game Industry: 184 Billion Globally, </a:t>
            </a:r>
            <a:r>
              <a:rPr lang="en-US">
                <a:hlinkClick r:id="rId4"/>
              </a:rPr>
              <a:t>Forbes</a:t>
            </a:r>
            <a:endParaRPr lang="en-US"/>
          </a:p>
          <a:p>
            <a:r>
              <a:rPr lang="en-US"/>
              <a:t>Commercial Music Industry: 28.6 Billion Globally, </a:t>
            </a:r>
            <a:r>
              <a:rPr lang="en-US">
                <a:hlinkClick r:id="rId5"/>
              </a:rPr>
              <a:t>Billboard</a:t>
            </a:r>
            <a:endParaRPr lang="en-US"/>
          </a:p>
          <a:p>
            <a:r>
              <a:rPr lang="en-US"/>
              <a:t>Film and TV Industry</a:t>
            </a:r>
          </a:p>
          <a:p>
            <a:r>
              <a:rPr lang="en-US"/>
              <a:t>Staged Theatrical Works</a:t>
            </a:r>
          </a:p>
          <a:p>
            <a:r>
              <a:rPr lang="en-US"/>
              <a:t>Scream Therapy</a:t>
            </a:r>
          </a:p>
        </p:txBody>
      </p:sp>
      <p:pic>
        <p:nvPicPr>
          <p:cNvPr id="5" name="Picture 4" descr="Arrows pointing up">
            <a:extLst>
              <a:ext uri="{FF2B5EF4-FFF2-40B4-BE49-F238E27FC236}">
                <a16:creationId xmlns:a16="http://schemas.microsoft.com/office/drawing/2014/main" id="{2FC2A127-1035-DD1D-AE85-5D2EBBBF6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192" y="1224619"/>
            <a:ext cx="5451627" cy="408872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10768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982E7-3453-2F3A-5B99-D0AD9E5F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>
            <a:normAutofit/>
          </a:bodyPr>
          <a:lstStyle/>
          <a:p>
            <a:r>
              <a:rPr lang="en-US" dirty="0"/>
              <a:t>How I Use it</a:t>
            </a:r>
          </a:p>
        </p:txBody>
      </p:sp>
      <p:pic>
        <p:nvPicPr>
          <p:cNvPr id="5" name="Picture 4" descr="Mic and audio filter">
            <a:extLst>
              <a:ext uri="{FF2B5EF4-FFF2-40B4-BE49-F238E27FC236}">
                <a16:creationId xmlns:a16="http://schemas.microsoft.com/office/drawing/2014/main" id="{638233B0-BFAE-97CB-5DAE-57F29D3619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261" r="27872" b="-1"/>
          <a:stretch/>
        </p:blipFill>
        <p:spPr>
          <a:xfrm>
            <a:off x="257590" y="10"/>
            <a:ext cx="3479523" cy="6857990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739D4-CEAA-87F5-F669-9C4EBC229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643" y="2666999"/>
            <a:ext cx="7046844" cy="3415749"/>
          </a:xfrm>
        </p:spPr>
        <p:txBody>
          <a:bodyPr>
            <a:normAutofit/>
          </a:bodyPr>
          <a:lstStyle/>
          <a:p>
            <a:r>
              <a:rPr lang="en-US" dirty="0"/>
              <a:t>Coaching Shows: 6 This year</a:t>
            </a:r>
          </a:p>
          <a:p>
            <a:r>
              <a:rPr lang="en-US" dirty="0"/>
              <a:t>Guest Teaching Artist for Vocal Combat Technique</a:t>
            </a:r>
          </a:p>
          <a:p>
            <a:r>
              <a:rPr lang="en-US" dirty="0"/>
              <a:t>MPE Foundation Technology Grant – Recording Studio at Nebraska Wesleyan University</a:t>
            </a:r>
          </a:p>
          <a:p>
            <a:r>
              <a:rPr lang="en-US" dirty="0"/>
              <a:t>Student Self-Tape and Audition Opportunities</a:t>
            </a:r>
          </a:p>
          <a:p>
            <a:r>
              <a:rPr lang="en-US" dirty="0"/>
              <a:t>Voice Studio – Growls, Rock Scream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77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99C6E-E7C0-DF23-50C0-8151666D7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>
            <a:normAutofit/>
          </a:bodyPr>
          <a:lstStyle/>
          <a:p>
            <a:r>
              <a:rPr lang="en-US" dirty="0"/>
              <a:t>Demonstration Time: </a:t>
            </a:r>
            <a:br>
              <a:rPr lang="en-US" dirty="0"/>
            </a:br>
            <a:r>
              <a:rPr lang="en-US" dirty="0"/>
              <a:t>Sound and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30611-BBAB-98F9-ECFA-97A8B6052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666999"/>
            <a:ext cx="5122606" cy="3216276"/>
          </a:xfrm>
        </p:spPr>
        <p:txBody>
          <a:bodyPr anchor="t">
            <a:normAutofit/>
          </a:bodyPr>
          <a:lstStyle/>
          <a:p>
            <a:r>
              <a:rPr lang="en-US" dirty="0"/>
              <a:t>Disclaimer!</a:t>
            </a:r>
          </a:p>
          <a:p>
            <a:r>
              <a:rPr lang="en-US" dirty="0"/>
              <a:t>Low Growl</a:t>
            </a:r>
          </a:p>
          <a:p>
            <a:r>
              <a:rPr lang="en-US" dirty="0"/>
              <a:t>Medium Growl </a:t>
            </a:r>
          </a:p>
          <a:p>
            <a:r>
              <a:rPr lang="en-US" dirty="0"/>
              <a:t>High Growl</a:t>
            </a:r>
          </a:p>
          <a:p>
            <a:r>
              <a:rPr lang="en-US" dirty="0"/>
              <a:t>False Fold Scream</a:t>
            </a:r>
          </a:p>
          <a:p>
            <a:r>
              <a:rPr lang="en-US" dirty="0"/>
              <a:t>Uvular Scream</a:t>
            </a:r>
          </a:p>
        </p:txBody>
      </p:sp>
      <p:pic>
        <p:nvPicPr>
          <p:cNvPr id="5" name="Picture 4" descr="Yawning black and white leopard">
            <a:extLst>
              <a:ext uri="{FF2B5EF4-FFF2-40B4-BE49-F238E27FC236}">
                <a16:creationId xmlns:a16="http://schemas.microsoft.com/office/drawing/2014/main" id="{0B8444C4-7FE9-42CE-75CC-12FC694E94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230" r="1790" b="-2"/>
          <a:stretch/>
        </p:blipFill>
        <p:spPr>
          <a:xfrm>
            <a:off x="643192" y="1200877"/>
            <a:ext cx="5451627" cy="4136204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18301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AEC18-87CF-ED35-9B7F-786243AEC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6842381" cy="1905000"/>
          </a:xfrm>
        </p:spPr>
        <p:txBody>
          <a:bodyPr>
            <a:normAutofit/>
          </a:bodyPr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EF962-7DA4-33B0-B392-F8114F8C4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6930871" cy="31242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Teaching a Summer Class</a:t>
            </a:r>
          </a:p>
          <a:p>
            <a:r>
              <a:rPr lang="en-US" dirty="0"/>
              <a:t>Continue Developing Exercises for the Voice Studio</a:t>
            </a:r>
          </a:p>
          <a:p>
            <a:r>
              <a:rPr lang="en-US" dirty="0"/>
              <a:t>Implement a Scaffolded Pedagogy for the Voice Studio</a:t>
            </a:r>
          </a:p>
          <a:p>
            <a:r>
              <a:rPr lang="en-US" dirty="0"/>
              <a:t>Share my Findings with Colleagues</a:t>
            </a:r>
          </a:p>
          <a:p>
            <a:r>
              <a:rPr lang="en-US" dirty="0"/>
              <a:t>Present at MPE Conference?</a:t>
            </a:r>
          </a:p>
          <a:p>
            <a:r>
              <a:rPr lang="en-US" dirty="0"/>
              <a:t>More information…reach out to </a:t>
            </a:r>
            <a:r>
              <a:rPr lang="en-US" dirty="0">
                <a:hlinkClick r:id="rId3"/>
              </a:rPr>
              <a:t>extensionofficer@muphiepsilon.org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closeup of an escalator">
            <a:extLst>
              <a:ext uri="{FF2B5EF4-FFF2-40B4-BE49-F238E27FC236}">
                <a16:creationId xmlns:a16="http://schemas.microsoft.com/office/drawing/2014/main" id="{B9DB91FA-EDF1-3CF8-DD7B-D53BCBA7B5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987" r="34146" b="-1"/>
          <a:stretch/>
        </p:blipFill>
        <p:spPr>
          <a:xfrm>
            <a:off x="8546182" y="10"/>
            <a:ext cx="3479523" cy="6857990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4535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14877</TotalTime>
  <Words>414</Words>
  <Application>Microsoft Macintosh PowerPoint</Application>
  <PresentationFormat>Widescreen</PresentationFormat>
  <Paragraphs>66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Arial</vt:lpstr>
      <vt:lpstr>Century Gothic</vt:lpstr>
      <vt:lpstr>neue-haas-grotesk-display</vt:lpstr>
      <vt:lpstr>SchnyderS demi</vt:lpstr>
      <vt:lpstr>Mesh</vt:lpstr>
      <vt:lpstr>Screaming is Freeing:   Vocal Combat and Contemporary Commercial Vocal Styles</vt:lpstr>
      <vt:lpstr>Who is this Person?… should I trust her?</vt:lpstr>
      <vt:lpstr>What is vocal Combat Technique? </vt:lpstr>
      <vt:lpstr>What I was told…</vt:lpstr>
      <vt:lpstr>SCREAMING IS FREEING! </vt:lpstr>
      <vt:lpstr>Commercial Use of Scream</vt:lpstr>
      <vt:lpstr>How I Use it</vt:lpstr>
      <vt:lpstr>Demonstration Time:  Sound and uses</vt:lpstr>
      <vt:lpstr>Next steps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Talea Bloch</dc:creator>
  <cp:lastModifiedBy>Talea Bloch</cp:lastModifiedBy>
  <cp:revision>1</cp:revision>
  <dcterms:created xsi:type="dcterms:W3CDTF">2025-02-09T16:19:48Z</dcterms:created>
  <dcterms:modified xsi:type="dcterms:W3CDTF">2025-03-01T20:50:13Z</dcterms:modified>
</cp:coreProperties>
</file>